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0" r:id="rId6"/>
    <p:sldId id="259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94D9-F721-46DA-B47B-33BC68B3EF09}" type="datetimeFigureOut">
              <a:rPr lang="it-IT" smtClean="0"/>
              <a:t>24/01/2013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3C4-E7EA-4A5E-A679-17FA846AB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44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94D9-F721-46DA-B47B-33BC68B3EF09}" type="datetimeFigureOut">
              <a:rPr lang="it-IT" smtClean="0"/>
              <a:t>24/01/2013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3C4-E7EA-4A5E-A679-17FA846AB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22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94D9-F721-46DA-B47B-33BC68B3EF09}" type="datetimeFigureOut">
              <a:rPr lang="it-IT" smtClean="0"/>
              <a:t>24/01/2013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3C4-E7EA-4A5E-A679-17FA846AB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52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94D9-F721-46DA-B47B-33BC68B3EF09}" type="datetimeFigureOut">
              <a:rPr lang="it-IT" smtClean="0"/>
              <a:t>24/01/2013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3C4-E7EA-4A5E-A679-17FA846AB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15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94D9-F721-46DA-B47B-33BC68B3EF09}" type="datetimeFigureOut">
              <a:rPr lang="it-IT" smtClean="0"/>
              <a:t>24/01/2013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3C4-E7EA-4A5E-A679-17FA846AB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83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94D9-F721-46DA-B47B-33BC68B3EF09}" type="datetimeFigureOut">
              <a:rPr lang="it-IT" smtClean="0"/>
              <a:t>24/01/2013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3C4-E7EA-4A5E-A679-17FA846AB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16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94D9-F721-46DA-B47B-33BC68B3EF09}" type="datetimeFigureOut">
              <a:rPr lang="it-IT" smtClean="0"/>
              <a:t>24/01/2013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3C4-E7EA-4A5E-A679-17FA846AB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22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94D9-F721-46DA-B47B-33BC68B3EF09}" type="datetimeFigureOut">
              <a:rPr lang="it-IT" smtClean="0"/>
              <a:t>24/01/2013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3C4-E7EA-4A5E-A679-17FA846AB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81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94D9-F721-46DA-B47B-33BC68B3EF09}" type="datetimeFigureOut">
              <a:rPr lang="it-IT" smtClean="0"/>
              <a:t>24/01/2013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3C4-E7EA-4A5E-A679-17FA846AB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46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94D9-F721-46DA-B47B-33BC68B3EF09}" type="datetimeFigureOut">
              <a:rPr lang="it-IT" smtClean="0"/>
              <a:t>24/01/2013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3C4-E7EA-4A5E-A679-17FA846AB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84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94D9-F721-46DA-B47B-33BC68B3EF09}" type="datetimeFigureOut">
              <a:rPr lang="it-IT" smtClean="0"/>
              <a:t>24/01/2013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3C4-E7EA-4A5E-A679-17FA846AB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45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594D9-F721-46DA-B47B-33BC68B3EF09}" type="datetimeFigureOut">
              <a:rPr lang="it-IT" smtClean="0"/>
              <a:t>24/01/2013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43C4-E7EA-4A5E-A679-17FA846AB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440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4595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</a:t>
            </a:r>
          </a:p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Electronic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devices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nanostructures</a:t>
            </a:r>
            <a:endParaRPr lang="it-IT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7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Localization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(Anderson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localization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Disordered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systems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886817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541" y="4797361"/>
            <a:ext cx="426508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34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 Spin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related-effects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Spintronics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physicaplus.org.il/zope/home/1202656844/spintronics_en/zope/sites/physicaplus/home/en/1202656844/spintronics_en/image002.jpg?display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000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ac.usc.es/simulation/images/spindiodecur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45" y="3113161"/>
            <a:ext cx="4832049" cy="374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16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Low-dimensional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optical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properties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(quantum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cascade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laser, …..)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globalspec.com/RefArticleImages/E0A2318B4C4BDCA341E61E347EDC79F2_figure_2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5742241" cy="61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0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"/>
            <a:ext cx="80962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00" y="1376772"/>
            <a:ext cx="314293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97" y="2632062"/>
            <a:ext cx="3832143" cy="50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74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38" y="0"/>
            <a:ext cx="8248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0" y="2802124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Inorganic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nanoelectronics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572454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it-IT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rganic</a:t>
            </a:r>
            <a:r>
              <a:rPr lang="it-IT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nanoelectronics</a:t>
            </a:r>
            <a:r>
              <a:rPr lang="it-IT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Molecular</a:t>
            </a:r>
            <a:r>
              <a:rPr lang="it-IT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Electronics</a:t>
            </a:r>
            <a:endParaRPr lang="it-IT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arentesi graffa aperta 2"/>
          <p:cNvSpPr/>
          <p:nvPr/>
        </p:nvSpPr>
        <p:spPr>
          <a:xfrm>
            <a:off x="3860304" y="908720"/>
            <a:ext cx="720080" cy="424847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198996" y="1052736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Resonant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tunneling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diode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11960" y="1959223"/>
            <a:ext cx="493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Heterojunction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bipolar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transistor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220344" y="3717032"/>
            <a:ext cx="492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Nanowires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Nanotubes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diodes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20344" y="2780928"/>
            <a:ext cx="492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 electron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transistors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11960" y="4623519"/>
            <a:ext cx="492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Graphene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transistor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7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Resonant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tunnelling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diode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hft.e-technik.tu-dortmund.de/forschung/pics/modquant_abb1_g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692696"/>
            <a:ext cx="4559630" cy="299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ncomm.osu.edu/sites/encomm.osu.edu/files/ApplPhysLett_100_142115.jpg?1346944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65343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rs.els-cdn.com/content/image/1-s2.0-S0026269298001396-gr4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0"/>
          <a:stretch/>
        </p:blipFill>
        <p:spPr bwMode="auto">
          <a:xfrm>
            <a:off x="3059832" y="3892356"/>
            <a:ext cx="2762235" cy="296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36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Heterojunction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bipolar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transistor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freepatentsonline.com/6806513-0-lar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/>
          <a:stretch/>
        </p:blipFill>
        <p:spPr bwMode="auto">
          <a:xfrm>
            <a:off x="35496" y="548680"/>
            <a:ext cx="46590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reepatentsonline.com/6727153-0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806"/>
            <a:ext cx="4139813" cy="397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brl.ntt.co.jp/E/activities/file/report01/E/image/report14-0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3"/>
          <a:stretch/>
        </p:blipFill>
        <p:spPr bwMode="auto">
          <a:xfrm>
            <a:off x="2574102" y="4190254"/>
            <a:ext cx="3726090" cy="26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7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 Single electron transistor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rie.shizuoka.ac.jp/%7Enanosys/model/image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28193"/>
            <a:ext cx="5400600" cy="45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rs.els-cdn.com/content/image/1-s2.0-S0928493101004192-gr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4671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dx.edu/nanoelectronics/sites/www.pdx.edu.nanoelectronics/files/styles/large/public/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5" y="548680"/>
            <a:ext cx="7225533" cy="323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Nanowire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diode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images.iop.org/objects/phw/news/13/9/10/n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3" y="3829050"/>
            <a:ext cx="3810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ages.iop.org/objects/phw/news/9/8/11/0508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95" y="4437112"/>
            <a:ext cx="2150085" cy="211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26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Molecular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electronics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molecular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diode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22498"/>
            <a:ext cx="7581900" cy="543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61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16946" y="242088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it-IT" sz="6000" b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it-IT" sz="6000" b="1" dirty="0" err="1" smtClean="0">
                <a:latin typeface="Times New Roman" pitchFamily="18" charset="0"/>
                <a:cs typeface="Times New Roman" pitchFamily="18" charset="0"/>
              </a:rPr>
              <a:t>avoided</a:t>
            </a:r>
            <a:endParaRPr lang="it-IT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445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91</Words>
  <Application>Microsoft Office PowerPoint</Application>
  <PresentationFormat>Presentazione su schermo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Ruffino</dc:creator>
  <cp:lastModifiedBy>Ruffino</cp:lastModifiedBy>
  <cp:revision>34</cp:revision>
  <dcterms:created xsi:type="dcterms:W3CDTF">2012-11-09T15:19:55Z</dcterms:created>
  <dcterms:modified xsi:type="dcterms:W3CDTF">2013-01-24T08:07:59Z</dcterms:modified>
</cp:coreProperties>
</file>