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71" r:id="rId14"/>
    <p:sldId id="26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35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59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34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62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59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620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4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00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48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7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00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31B6-D486-4352-B317-8C2ABD4BFB1C}" type="datetimeFigureOut">
              <a:rPr lang="it-IT" smtClean="0"/>
              <a:t>10/01/2013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CF98-23FD-4804-A0DC-BC9D2964E0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08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4595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it-IT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5, Part 1:</a:t>
            </a:r>
          </a:p>
          <a:p>
            <a:pPr algn="ctr"/>
            <a:r>
              <a:rPr lang="it-IT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Electric</a:t>
            </a:r>
            <a:r>
              <a:rPr lang="it-IT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it-IT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induced</a:t>
            </a:r>
            <a:r>
              <a:rPr lang="it-IT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it-IT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nanostructures</a:t>
            </a:r>
            <a:endParaRPr lang="it-IT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39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9" y="28631"/>
            <a:ext cx="9055821" cy="611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288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matrix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tunnelling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41622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293" y="2876550"/>
            <a:ext cx="46386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205" y="4581128"/>
            <a:ext cx="48577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2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80" y="188640"/>
            <a:ext cx="53625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ttore 2 2"/>
          <p:cNvCxnSpPr/>
          <p:nvPr/>
        </p:nvCxnSpPr>
        <p:spPr>
          <a:xfrm>
            <a:off x="3095836" y="885689"/>
            <a:ext cx="216024" cy="815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3095836" y="1701391"/>
            <a:ext cx="342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matrix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5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21" y="44624"/>
            <a:ext cx="51054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541" y="1988840"/>
            <a:ext cx="46386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ttore 1 3"/>
          <p:cNvCxnSpPr/>
          <p:nvPr/>
        </p:nvCxnSpPr>
        <p:spPr>
          <a:xfrm>
            <a:off x="1003470" y="4005064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1651542" y="4005064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1003470" y="544522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flipH="1">
            <a:off x="355398" y="400506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1651542" y="400506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2339752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987824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339752" y="542771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2987824" y="398755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3635896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283968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3635896" y="542771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4283968" y="398755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932040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5580112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4932040" y="542771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5580112" y="398755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6228184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6876256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6228184" y="542771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6876256" y="398755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7524328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8172400" y="39875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7524328" y="542771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8172400" y="398755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368299" y="351814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835696" y="348587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131840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8206052" y="34862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baseline="-25000" dirty="0">
                <a:latin typeface="Times New Roman" pitchFamily="18" charset="0"/>
                <a:cs typeface="Times New Roman" pitchFamily="18" charset="0"/>
              </a:rPr>
              <a:t>N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2987111" y="5805264"/>
            <a:ext cx="3084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800" baseline="-25000" dirty="0" err="1" smtClean="0"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=T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……T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0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020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Electric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superlattices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52540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116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020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1D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current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7432"/>
            <a:ext cx="7408118" cy="646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2411760" y="1556792"/>
            <a:ext cx="374441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/>
          <p:cNvCxnSpPr/>
          <p:nvPr/>
        </p:nvCxnSpPr>
        <p:spPr>
          <a:xfrm>
            <a:off x="2627784" y="3284984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7164288" y="4653136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1403648" y="4869160"/>
            <a:ext cx="23042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1403648" y="5229200"/>
            <a:ext cx="64807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403648" y="5445224"/>
            <a:ext cx="47525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3491880" y="5733256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5148064" y="6309320"/>
            <a:ext cx="27363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1403648" y="6525344"/>
            <a:ext cx="64807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381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6" y="0"/>
            <a:ext cx="80772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" y="3619500"/>
            <a:ext cx="79248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755576" y="2132856"/>
            <a:ext cx="6912768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/>
          <p:nvPr/>
        </p:nvCxnSpPr>
        <p:spPr>
          <a:xfrm>
            <a:off x="568036" y="3284984"/>
            <a:ext cx="792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568036" y="3619500"/>
            <a:ext cx="22037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405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029575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12" y="5085184"/>
            <a:ext cx="78676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627784" y="1052736"/>
            <a:ext cx="3744416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547664" y="3861048"/>
            <a:ext cx="583264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226" y="4005934"/>
            <a:ext cx="13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Modified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Ohm’s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law?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706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21995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83" y="2619375"/>
            <a:ext cx="74295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2555776" y="3140968"/>
            <a:ext cx="381642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843808" y="4738687"/>
            <a:ext cx="3528392" cy="850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653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9332"/>
            <a:ext cx="74295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619672" y="141277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case of the </a:t>
            </a:r>
            <a:r>
              <a:rPr lang="it-IT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Landauer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formula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6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0688"/>
            <a:ext cx="9057069" cy="322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0" y="-10810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Parallel</a:t>
            </a:r>
            <a:r>
              <a:rPr lang="it-I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it-I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perpendicular</a:t>
            </a:r>
            <a:r>
              <a:rPr lang="it-I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endParaRPr lang="it-IT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4067944" y="1602548"/>
            <a:ext cx="4824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35496" y="1890580"/>
            <a:ext cx="7200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6948264" y="2231470"/>
            <a:ext cx="1944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5496" y="2538652"/>
            <a:ext cx="88569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79512" y="2826684"/>
            <a:ext cx="7740860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79512" y="3186724"/>
            <a:ext cx="8712968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79512" y="3474756"/>
            <a:ext cx="87129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35496" y="3842253"/>
            <a:ext cx="74888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5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79" y="891386"/>
            <a:ext cx="8012626" cy="4721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ttore 2 3"/>
          <p:cNvCxnSpPr/>
          <p:nvPr/>
        </p:nvCxnSpPr>
        <p:spPr>
          <a:xfrm flipH="1">
            <a:off x="5004048" y="3573016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flipV="1">
            <a:off x="5898588" y="2697801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5868144" y="2420888"/>
            <a:ext cx="198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parallel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355976" y="3252159"/>
            <a:ext cx="198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Perpend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7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o 2"/>
          <p:cNvSpPr/>
          <p:nvPr/>
        </p:nvSpPr>
        <p:spPr>
          <a:xfrm>
            <a:off x="395536" y="548680"/>
            <a:ext cx="4464496" cy="1728192"/>
          </a:xfrm>
          <a:prstGeom prst="cube">
            <a:avLst>
              <a:gd name="adj" fmla="val 82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2 3"/>
          <p:cNvCxnSpPr/>
          <p:nvPr/>
        </p:nvCxnSpPr>
        <p:spPr>
          <a:xfrm>
            <a:off x="1547664" y="1268760"/>
            <a:ext cx="201622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igura a mano libera 4"/>
          <p:cNvSpPr/>
          <p:nvPr/>
        </p:nvSpPr>
        <p:spPr>
          <a:xfrm>
            <a:off x="280257" y="1336770"/>
            <a:ext cx="1123391" cy="1891339"/>
          </a:xfrm>
          <a:custGeom>
            <a:avLst/>
            <a:gdLst>
              <a:gd name="connsiteX0" fmla="*/ 735464 w 1123391"/>
              <a:gd name="connsiteY0" fmla="*/ 7121 h 1891339"/>
              <a:gd name="connsiteX1" fmla="*/ 167427 w 1123391"/>
              <a:gd name="connsiteY1" fmla="*/ 228794 h 1891339"/>
              <a:gd name="connsiteX2" fmla="*/ 70445 w 1123391"/>
              <a:gd name="connsiteY2" fmla="*/ 1517266 h 1891339"/>
              <a:gd name="connsiteX3" fmla="*/ 1123391 w 1123391"/>
              <a:gd name="connsiteY3" fmla="*/ 1891339 h 189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391" h="1891339">
                <a:moveTo>
                  <a:pt x="735464" y="7121"/>
                </a:moveTo>
                <a:cubicBezTo>
                  <a:pt x="506863" y="-7888"/>
                  <a:pt x="278263" y="-22897"/>
                  <a:pt x="167427" y="228794"/>
                </a:cubicBezTo>
                <a:cubicBezTo>
                  <a:pt x="56591" y="480485"/>
                  <a:pt x="-88882" y="1240175"/>
                  <a:pt x="70445" y="1517266"/>
                </a:cubicBezTo>
                <a:cubicBezTo>
                  <a:pt x="229772" y="1794357"/>
                  <a:pt x="676581" y="1842848"/>
                  <a:pt x="1123391" y="18913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1403648" y="299695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475656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</a:t>
            </a:r>
            <a:endParaRPr lang="it-IT" dirty="0"/>
          </a:p>
        </p:txBody>
      </p:sp>
      <p:sp>
        <p:nvSpPr>
          <p:cNvPr id="8" name="Figura a mano libera 7"/>
          <p:cNvSpPr/>
          <p:nvPr/>
        </p:nvSpPr>
        <p:spPr>
          <a:xfrm>
            <a:off x="1939636" y="1288473"/>
            <a:ext cx="2587816" cy="1970979"/>
          </a:xfrm>
          <a:custGeom>
            <a:avLst/>
            <a:gdLst>
              <a:gd name="connsiteX0" fmla="*/ 2299855 w 2587816"/>
              <a:gd name="connsiteY0" fmla="*/ 0 h 1970979"/>
              <a:gd name="connsiteX1" fmla="*/ 2576946 w 2587816"/>
              <a:gd name="connsiteY1" fmla="*/ 581891 h 1970979"/>
              <a:gd name="connsiteX2" fmla="*/ 1967346 w 2587816"/>
              <a:gd name="connsiteY2" fmla="*/ 1814945 h 1970979"/>
              <a:gd name="connsiteX3" fmla="*/ 0 w 2587816"/>
              <a:gd name="connsiteY3" fmla="*/ 1953491 h 197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7816" h="1970979">
                <a:moveTo>
                  <a:pt x="2299855" y="0"/>
                </a:moveTo>
                <a:cubicBezTo>
                  <a:pt x="2466109" y="139700"/>
                  <a:pt x="2632364" y="279400"/>
                  <a:pt x="2576946" y="581891"/>
                </a:cubicBezTo>
                <a:cubicBezTo>
                  <a:pt x="2521528" y="884382"/>
                  <a:pt x="2396837" y="1586345"/>
                  <a:pt x="1967346" y="1814945"/>
                </a:cubicBezTo>
                <a:cubicBezTo>
                  <a:pt x="1537855" y="2043545"/>
                  <a:pt x="0" y="1953491"/>
                  <a:pt x="0" y="19534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ubo 16"/>
          <p:cNvSpPr/>
          <p:nvPr/>
        </p:nvSpPr>
        <p:spPr>
          <a:xfrm>
            <a:off x="4496295" y="4209798"/>
            <a:ext cx="4464496" cy="1728192"/>
          </a:xfrm>
          <a:prstGeom prst="cube">
            <a:avLst>
              <a:gd name="adj" fmla="val 82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ubo 17"/>
          <p:cNvSpPr/>
          <p:nvPr/>
        </p:nvSpPr>
        <p:spPr>
          <a:xfrm>
            <a:off x="4496295" y="3921766"/>
            <a:ext cx="4464496" cy="1728192"/>
          </a:xfrm>
          <a:prstGeom prst="cube">
            <a:avLst>
              <a:gd name="adj" fmla="val 8272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ubo 18"/>
          <p:cNvSpPr/>
          <p:nvPr/>
        </p:nvSpPr>
        <p:spPr>
          <a:xfrm>
            <a:off x="4508483" y="3633734"/>
            <a:ext cx="4464496" cy="1728192"/>
          </a:xfrm>
          <a:prstGeom prst="cube">
            <a:avLst>
              <a:gd name="adj" fmla="val 82721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ubo 19"/>
          <p:cNvSpPr/>
          <p:nvPr/>
        </p:nvSpPr>
        <p:spPr>
          <a:xfrm>
            <a:off x="4522338" y="3345702"/>
            <a:ext cx="4464496" cy="1728192"/>
          </a:xfrm>
          <a:prstGeom prst="cube">
            <a:avLst>
              <a:gd name="adj" fmla="val 8272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3523840" y="3047767"/>
            <a:ext cx="3140196" cy="1593506"/>
          </a:xfrm>
          <a:custGeom>
            <a:avLst/>
            <a:gdLst>
              <a:gd name="connsiteX0" fmla="*/ 3140196 w 3140196"/>
              <a:gd name="connsiteY0" fmla="*/ 942342 h 1593506"/>
              <a:gd name="connsiteX1" fmla="*/ 2502887 w 3140196"/>
              <a:gd name="connsiteY1" fmla="*/ 233 h 1593506"/>
              <a:gd name="connsiteX2" fmla="*/ 383142 w 3140196"/>
              <a:gd name="connsiteY2" fmla="*/ 859215 h 1593506"/>
              <a:gd name="connsiteX3" fmla="*/ 9069 w 3140196"/>
              <a:gd name="connsiteY3" fmla="*/ 1593506 h 159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0196" h="1593506">
                <a:moveTo>
                  <a:pt x="3140196" y="942342"/>
                </a:moveTo>
                <a:cubicBezTo>
                  <a:pt x="3051296" y="478214"/>
                  <a:pt x="2962396" y="14087"/>
                  <a:pt x="2502887" y="233"/>
                </a:cubicBezTo>
                <a:cubicBezTo>
                  <a:pt x="2043378" y="-13621"/>
                  <a:pt x="798778" y="593669"/>
                  <a:pt x="383142" y="859215"/>
                </a:cubicBezTo>
                <a:cubicBezTo>
                  <a:pt x="-32494" y="1124761"/>
                  <a:pt x="-11713" y="1359133"/>
                  <a:pt x="9069" y="15935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239852" y="4632554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311860" y="47045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</a:t>
            </a:r>
            <a:endParaRPr lang="it-IT" dirty="0"/>
          </a:p>
        </p:txBody>
      </p:sp>
      <p:sp>
        <p:nvSpPr>
          <p:cNvPr id="21" name="Figura a mano libera 20"/>
          <p:cNvSpPr/>
          <p:nvPr/>
        </p:nvSpPr>
        <p:spPr>
          <a:xfrm>
            <a:off x="3181509" y="5085184"/>
            <a:ext cx="2789800" cy="1274975"/>
          </a:xfrm>
          <a:custGeom>
            <a:avLst/>
            <a:gdLst>
              <a:gd name="connsiteX0" fmla="*/ 2789800 w 2789800"/>
              <a:gd name="connsiteY0" fmla="*/ 845127 h 1274975"/>
              <a:gd name="connsiteX1" fmla="*/ 2013946 w 2789800"/>
              <a:gd name="connsiteY1" fmla="*/ 1274618 h 1274975"/>
              <a:gd name="connsiteX2" fmla="*/ 157436 w 2789800"/>
              <a:gd name="connsiteY2" fmla="*/ 900545 h 1274975"/>
              <a:gd name="connsiteX3" fmla="*/ 226709 w 2789800"/>
              <a:gd name="connsiteY3" fmla="*/ 0 h 127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9800" h="1274975">
                <a:moveTo>
                  <a:pt x="2789800" y="845127"/>
                </a:moveTo>
                <a:cubicBezTo>
                  <a:pt x="2621236" y="1055254"/>
                  <a:pt x="2452673" y="1265382"/>
                  <a:pt x="2013946" y="1274618"/>
                </a:cubicBezTo>
                <a:cubicBezTo>
                  <a:pt x="1575219" y="1283854"/>
                  <a:pt x="455309" y="1112981"/>
                  <a:pt x="157436" y="900545"/>
                </a:cubicBezTo>
                <a:cubicBezTo>
                  <a:pt x="-140437" y="688109"/>
                  <a:pt x="43136" y="344054"/>
                  <a:pt x="22670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2 24"/>
          <p:cNvCxnSpPr/>
          <p:nvPr/>
        </p:nvCxnSpPr>
        <p:spPr>
          <a:xfrm>
            <a:off x="6156176" y="4293096"/>
            <a:ext cx="0" cy="16448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2153424" y="16075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Parallel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986117" y="2420888"/>
            <a:ext cx="280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Perpendicular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39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Parallel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to 3D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apart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density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and more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scattering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mechanisms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9354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>
                <a:latin typeface="Times New Roman" pitchFamily="18" charset="0"/>
                <a:cs typeface="Times New Roman" pitchFamily="18" charset="0"/>
              </a:rPr>
              <a:t>- Electron </a:t>
            </a:r>
            <a:r>
              <a:rPr lang="it-IT" u="sng" dirty="0" err="1" smtClean="0">
                <a:latin typeface="Times New Roman" pitchFamily="18" charset="0"/>
                <a:cs typeface="Times New Roman" pitchFamily="18" charset="0"/>
              </a:rPr>
              <a:t>scattering</a:t>
            </a:r>
            <a:r>
              <a:rPr lang="it-IT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u="sng" dirty="0" err="1" smtClean="0">
                <a:latin typeface="Times New Roman" pitchFamily="18" charset="0"/>
                <a:cs typeface="Times New Roman" pitchFamily="18" charset="0"/>
              </a:rPr>
              <a:t>mechanisms</a:t>
            </a:r>
            <a:endParaRPr lang="it-IT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69" y="1516142"/>
            <a:ext cx="363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I) Electron-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phonon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scattering</a:t>
            </a:r>
            <a:endParaRPr lang="it-IT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1516142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Impurity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scattering</a:t>
            </a:r>
            <a:endParaRPr lang="it-IT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96136" y="151614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III)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roughness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scattering</a:t>
            </a:r>
            <a:endParaRPr lang="it-IT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17502"/>
            <a:ext cx="7557797" cy="434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4286" y="203787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IV)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Intersubband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scattering</a:t>
            </a:r>
            <a:endParaRPr lang="it-IT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91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846"/>
            <a:ext cx="6048672" cy="506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5239575"/>
            <a:ext cx="74485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ttore 1 2"/>
          <p:cNvCxnSpPr/>
          <p:nvPr/>
        </p:nvCxnSpPr>
        <p:spPr>
          <a:xfrm>
            <a:off x="6732240" y="5445224"/>
            <a:ext cx="15640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847725" y="5733256"/>
            <a:ext cx="74485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1027" idx="1"/>
          </p:cNvCxnSpPr>
          <p:nvPr/>
        </p:nvCxnSpPr>
        <p:spPr>
          <a:xfrm>
            <a:off x="847725" y="6039675"/>
            <a:ext cx="6999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87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Perpendicular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transport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5" y="888295"/>
            <a:ext cx="900479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5796136" y="1556792"/>
            <a:ext cx="31683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69605" y="1844824"/>
            <a:ext cx="487787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76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94" y="501616"/>
            <a:ext cx="8281811" cy="32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0" y="-1620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Resonant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tunneling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506" y="3740041"/>
            <a:ext cx="5386983" cy="309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ttore 2 3"/>
          <p:cNvCxnSpPr/>
          <p:nvPr/>
        </p:nvCxnSpPr>
        <p:spPr>
          <a:xfrm flipV="1">
            <a:off x="6330637" y="4448231"/>
            <a:ext cx="288032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7591640" y="4263565"/>
            <a:ext cx="13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R=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&lt;0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24128" y="393305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negative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resistance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158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7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e 1"/>
          <p:cNvSpPr/>
          <p:nvPr/>
        </p:nvSpPr>
        <p:spPr>
          <a:xfrm>
            <a:off x="467544" y="1988840"/>
            <a:ext cx="187220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5536" y="4869160"/>
            <a:ext cx="4176464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6149824"/>
            <a:ext cx="66484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973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116</Words>
  <Application>Microsoft Office PowerPoint</Application>
  <PresentationFormat>Presentazione su schermo (4:3)</PresentationFormat>
  <Paragraphs>32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Ruffino</dc:creator>
  <cp:lastModifiedBy>Ruffino</cp:lastModifiedBy>
  <cp:revision>53</cp:revision>
  <dcterms:created xsi:type="dcterms:W3CDTF">2012-11-09T14:58:42Z</dcterms:created>
  <dcterms:modified xsi:type="dcterms:W3CDTF">2013-01-10T09:28:42Z</dcterms:modified>
</cp:coreProperties>
</file>